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45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09" r:id="rId2"/>
    <p:sldId id="257" r:id="rId3"/>
    <p:sldId id="258" r:id="rId4"/>
    <p:sldId id="259" r:id="rId5"/>
    <p:sldId id="270" r:id="rId6"/>
    <p:sldId id="271" r:id="rId7"/>
    <p:sldId id="269" r:id="rId8"/>
    <p:sldId id="268" r:id="rId9"/>
    <p:sldId id="274" r:id="rId10"/>
    <p:sldId id="273" r:id="rId11"/>
    <p:sldId id="272" r:id="rId12"/>
    <p:sldId id="267" r:id="rId13"/>
    <p:sldId id="266" r:id="rId14"/>
    <p:sldId id="265" r:id="rId15"/>
    <p:sldId id="263" r:id="rId16"/>
    <p:sldId id="264" r:id="rId17"/>
    <p:sldId id="262" r:id="rId18"/>
    <p:sldId id="261" r:id="rId19"/>
    <p:sldId id="260" r:id="rId20"/>
    <p:sldId id="275" r:id="rId21"/>
    <p:sldId id="276" r:id="rId22"/>
    <p:sldId id="277" r:id="rId23"/>
    <p:sldId id="278" r:id="rId24"/>
    <p:sldId id="279" r:id="rId25"/>
    <p:sldId id="288" r:id="rId26"/>
    <p:sldId id="286" r:id="rId27"/>
    <p:sldId id="287" r:id="rId28"/>
    <p:sldId id="285" r:id="rId29"/>
    <p:sldId id="283" r:id="rId30"/>
    <p:sldId id="282" r:id="rId31"/>
    <p:sldId id="281" r:id="rId32"/>
    <p:sldId id="293" r:id="rId33"/>
    <p:sldId id="294" r:id="rId34"/>
    <p:sldId id="292" r:id="rId35"/>
    <p:sldId id="291" r:id="rId36"/>
    <p:sldId id="289" r:id="rId37"/>
    <p:sldId id="280" r:id="rId38"/>
    <p:sldId id="296" r:id="rId39"/>
    <p:sldId id="297" r:id="rId40"/>
    <p:sldId id="298" r:id="rId41"/>
    <p:sldId id="300" r:id="rId42"/>
    <p:sldId id="301" r:id="rId43"/>
    <p:sldId id="302" r:id="rId44"/>
    <p:sldId id="304" r:id="rId45"/>
    <p:sldId id="303" r:id="rId46"/>
    <p:sldId id="306" r:id="rId47"/>
    <p:sldId id="308" r:id="rId48"/>
    <p:sldId id="307" r:id="rId4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9C6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54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E3386-DE03-425C-B677-BE02E1D0A3BE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E7D59-6132-40A4-8AA6-F62A06663A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744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E7D59-6132-40A4-8AA6-F62A06663AB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08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065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56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41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65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43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72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2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5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51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60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44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5050"/>
            </a:gs>
            <a:gs pos="40000">
              <a:srgbClr val="F7B9C6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42750-FA33-445B-8AD2-999A29D15233}" type="datetimeFigureOut">
              <a:rPr lang="zh-TW" altLang="en-US" smtClean="0"/>
              <a:t>2017/3/31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DA1B7-3066-4AC3-BBD7-2C262B410C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16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5949280"/>
            <a:ext cx="857783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8130" y="2408114"/>
            <a:ext cx="53477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TW" sz="5400" b="1" cap="none" spc="0" dirty="0" smtClean="0">
                <a:ln w="11430"/>
                <a:gradFill>
                  <a:gsLst>
                    <a:gs pos="0">
                      <a:srgbClr val="FF0000"/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6200 Source Head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5864" y="3420018"/>
            <a:ext cx="6740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TW" sz="5400" b="1" cap="none" spc="0" dirty="0" smtClean="0">
                <a:ln w="11430">
                  <a:solidFill>
                    <a:srgbClr val="FF0000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Components Assembly</a:t>
            </a:r>
            <a:endParaRPr lang="en-US" altLang="zh-TW" sz="5400" b="1" cap="none" spc="0" dirty="0">
              <a:ln w="11430">
                <a:solidFill>
                  <a:srgbClr val="FF0000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7184" y="5666764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C00000"/>
                </a:solidFill>
              </a:rPr>
              <a:t>Prepare by: SAMUEL</a:t>
            </a:r>
            <a:endParaRPr lang="zh-TW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4" y="-14420"/>
            <a:ext cx="9163227" cy="6872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16632"/>
            <a:ext cx="2592288" cy="194421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95536" y="6021288"/>
            <a:ext cx="303154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FILAMENT INSULATOR 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08110" y="2967335"/>
            <a:ext cx="31277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TW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Assembly:</a:t>
            </a:r>
            <a:endParaRPr lang="en-US" altLang="zh-TW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" name="Picture 2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5949280"/>
            <a:ext cx="857783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7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336649"/>
            <a:ext cx="3206292" cy="240471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434064" y="5963009"/>
            <a:ext cx="1548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s</a:t>
            </a:r>
            <a:r>
              <a:rPr lang="en-US" altLang="zh-TW" sz="2000" b="1" dirty="0" smtClean="0">
                <a:solidFill>
                  <a:schemeClr val="bg1"/>
                </a:solidFill>
              </a:rPr>
              <a:t>crew lock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025" y="533871"/>
            <a:ext cx="324036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FILAMENT COPPER ROD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208404" y="5661248"/>
            <a:ext cx="0" cy="30176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434064" y="5661248"/>
            <a:ext cx="77434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3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5220072" y="1700808"/>
            <a:ext cx="0" cy="936104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0" y="1196752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</a:rPr>
              <a:t>Insert Here</a:t>
            </a:r>
            <a:endParaRPr lang="zh-TW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580112" y="5949280"/>
            <a:ext cx="1296144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04660" y="573928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</a:rPr>
              <a:t>Secure Screw</a:t>
            </a:r>
            <a:endParaRPr lang="zh-TW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8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5805264"/>
            <a:ext cx="223224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 ARC CHAMBER 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Elbow Connector 2"/>
          <p:cNvCxnSpPr/>
          <p:nvPr/>
        </p:nvCxnSpPr>
        <p:spPr>
          <a:xfrm rot="10800000" flipV="1">
            <a:off x="4283968" y="3356992"/>
            <a:ext cx="1440160" cy="360040"/>
          </a:xfrm>
          <a:prstGeom prst="bentConnector3">
            <a:avLst/>
          </a:prstGeom>
          <a:ln w="25400"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63888" y="3228945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Install here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84168" y="4365104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</a:rPr>
              <a:t>EMISSIVE INSERT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16416" y="3933056"/>
            <a:ext cx="0" cy="43204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380312" y="3933056"/>
            <a:ext cx="936104" cy="0"/>
          </a:xfrm>
          <a:prstGeom prst="straightConnector1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3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00192" y="1700808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</a:rPr>
              <a:t>EMMISIVE INSERT Already Install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8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267744" y="1484784"/>
            <a:ext cx="0" cy="1224136"/>
          </a:xfrm>
          <a:prstGeom prst="line">
            <a:avLst/>
          </a:prstGeom>
          <a:ln w="254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67744" y="1484784"/>
            <a:ext cx="44644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732240" y="1484784"/>
            <a:ext cx="0" cy="1296144"/>
          </a:xfrm>
          <a:prstGeom prst="line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99992" y="1124744"/>
            <a:ext cx="0" cy="3600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3608" y="3933056"/>
            <a:ext cx="0" cy="1080120"/>
          </a:xfrm>
          <a:prstGeom prst="line">
            <a:avLst/>
          </a:prstGeom>
          <a:ln w="25400">
            <a:solidFill>
              <a:srgbClr val="FFFF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3608" y="5013176"/>
            <a:ext cx="712879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172400" y="3933056"/>
            <a:ext cx="0" cy="1080120"/>
          </a:xfrm>
          <a:prstGeom prst="line">
            <a:avLst/>
          </a:prstGeom>
          <a:ln w="25400">
            <a:solidFill>
              <a:srgbClr val="FFFF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2000" y="5013176"/>
            <a:ext cx="0" cy="4320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1880" y="5589240"/>
            <a:ext cx="259228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 FILAMENT INSULATOR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59832" y="633082"/>
            <a:ext cx="288032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 ARC CHAMBER END CAP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28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5940152" y="1916832"/>
            <a:ext cx="0" cy="1368152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3131840" y="1916832"/>
            <a:ext cx="280831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31840" y="1916832"/>
            <a:ext cx="0" cy="504056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07704" y="5589240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*</a:t>
            </a:r>
            <a:r>
              <a:rPr lang="en-US" altLang="zh-TW" sz="2000" b="1" dirty="0" smtClean="0">
                <a:solidFill>
                  <a:srgbClr val="FFFF00"/>
                </a:solidFill>
              </a:rPr>
              <a:t>Notice: </a:t>
            </a:r>
            <a:r>
              <a:rPr lang="en-US" altLang="zh-TW" sz="2000" b="1" dirty="0" smtClean="0">
                <a:solidFill>
                  <a:schemeClr val="bg1"/>
                </a:solidFill>
              </a:rPr>
              <a:t>Do Not Tighten the Screw to Much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2" idx="1"/>
          </p:cNvCxnSpPr>
          <p:nvPr/>
        </p:nvCxnSpPr>
        <p:spPr>
          <a:xfrm flipH="1">
            <a:off x="1331640" y="5943183"/>
            <a:ext cx="57606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331640" y="4149080"/>
            <a:ext cx="0" cy="1794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331640" y="4149080"/>
            <a:ext cx="864096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3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6588224" y="1628800"/>
            <a:ext cx="0" cy="2088232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3995936" y="1628800"/>
            <a:ext cx="259228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95936" y="1628800"/>
            <a:ext cx="0" cy="1044116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21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Elbow Connector 2"/>
          <p:cNvCxnSpPr/>
          <p:nvPr/>
        </p:nvCxnSpPr>
        <p:spPr>
          <a:xfrm rot="10800000">
            <a:off x="3923928" y="3501015"/>
            <a:ext cx="720080" cy="288031"/>
          </a:xfrm>
          <a:prstGeom prst="bentConnector3">
            <a:avLst>
              <a:gd name="adj1" fmla="val 50000"/>
            </a:avLst>
          </a:prstGeom>
          <a:ln w="25400"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506" y="290277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</a:rPr>
              <a:t>i</a:t>
            </a:r>
            <a:r>
              <a:rPr lang="en-US" altLang="zh-TW" b="1" dirty="0" smtClean="0">
                <a:solidFill>
                  <a:srgbClr val="FFFF00"/>
                </a:solidFill>
              </a:rPr>
              <a:t>nsert in the hole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55311" y="450912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</a:rPr>
              <a:t>FILAMENT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Arrow Connector 5"/>
          <p:cNvCxnSpPr>
            <a:stCxn id="2" idx="0"/>
          </p:cNvCxnSpPr>
          <p:nvPr/>
        </p:nvCxnSpPr>
        <p:spPr>
          <a:xfrm flipV="1">
            <a:off x="7619407" y="3789046"/>
            <a:ext cx="0" cy="72007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156176" y="2852936"/>
            <a:ext cx="1080120" cy="11521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Oval 4"/>
          <p:cNvSpPr/>
          <p:nvPr/>
        </p:nvSpPr>
        <p:spPr>
          <a:xfrm>
            <a:off x="1907704" y="2780928"/>
            <a:ext cx="1080120" cy="11521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55976" y="5301208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</a:rPr>
              <a:t>*notice:</a:t>
            </a:r>
            <a:r>
              <a:rPr lang="en-US" altLang="zh-TW" sz="2400" dirty="0" smtClean="0">
                <a:solidFill>
                  <a:srgbClr val="FFFF00"/>
                </a:solidFill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</a:rPr>
              <a:t>the FILAMENT      on both side (encircle)</a:t>
            </a:r>
            <a:r>
              <a:rPr lang="en-US" altLang="zh-TW" dirty="0" smtClean="0">
                <a:solidFill>
                  <a:schemeClr val="bg1"/>
                </a:solidFill>
              </a:rPr>
              <a:t>      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6300192" y="4725144"/>
            <a:ext cx="0" cy="115212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3635896" y="5877272"/>
            <a:ext cx="2664296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635896" y="4725144"/>
            <a:ext cx="0" cy="115212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91710" y="1772816"/>
            <a:ext cx="370790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 ELCTD EMMISIVE ARC CHAMBER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45662" y="2276872"/>
            <a:ext cx="0" cy="109231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87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404664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FF00"/>
                </a:solidFill>
              </a:rPr>
              <a:t>TOP of </a:t>
            </a:r>
          </a:p>
          <a:p>
            <a:r>
              <a:rPr lang="en-US" altLang="zh-TW" sz="3600" b="1" dirty="0" smtClean="0">
                <a:solidFill>
                  <a:srgbClr val="FFFF00"/>
                </a:solidFill>
              </a:rPr>
              <a:t>ARC CHAMBER </a:t>
            </a:r>
            <a:endParaRPr lang="zh-TW" altLang="en-US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427984" y="2780928"/>
            <a:ext cx="576064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Straight Connector 4"/>
          <p:cNvCxnSpPr>
            <a:stCxn id="2" idx="6"/>
          </p:cNvCxnSpPr>
          <p:nvPr/>
        </p:nvCxnSpPr>
        <p:spPr>
          <a:xfrm>
            <a:off x="5004048" y="3068960"/>
            <a:ext cx="158417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32240" y="280735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</a:rPr>
              <a:t>GAS LINE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54868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FF00"/>
                </a:solidFill>
              </a:rPr>
              <a:t>BOTTOM of </a:t>
            </a:r>
          </a:p>
          <a:p>
            <a:r>
              <a:rPr lang="en-US" altLang="zh-TW" sz="3600" b="1" dirty="0" smtClean="0">
                <a:solidFill>
                  <a:srgbClr val="FFFF00"/>
                </a:solidFill>
              </a:rPr>
              <a:t>ARC CHAMBER </a:t>
            </a:r>
            <a:endParaRPr lang="zh-TW" altLang="en-US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4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551121" y="2636912"/>
            <a:ext cx="648072" cy="648072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Straight Connector 4"/>
          <p:cNvCxnSpPr>
            <a:stCxn id="2" idx="0"/>
          </p:cNvCxnSpPr>
          <p:nvPr/>
        </p:nvCxnSpPr>
        <p:spPr>
          <a:xfrm flipV="1">
            <a:off x="4875157" y="1340768"/>
            <a:ext cx="1497043" cy="129614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604" y="1040740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</a:rPr>
              <a:t>Gas Line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5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422987" y="3861048"/>
            <a:ext cx="144016" cy="1440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Oval 2"/>
          <p:cNvSpPr/>
          <p:nvPr/>
        </p:nvSpPr>
        <p:spPr>
          <a:xfrm>
            <a:off x="3275856" y="2564904"/>
            <a:ext cx="504056" cy="50405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Straight Connector 5"/>
          <p:cNvCxnSpPr>
            <a:stCxn id="3" idx="0"/>
          </p:cNvCxnSpPr>
          <p:nvPr/>
        </p:nvCxnSpPr>
        <p:spPr>
          <a:xfrm flipV="1">
            <a:off x="3527884" y="2132856"/>
            <a:ext cx="0" cy="43204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27884" y="2132856"/>
            <a:ext cx="296711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94995" y="2132856"/>
            <a:ext cx="0" cy="172819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68144" y="620687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</a:rPr>
              <a:t>*Notice: </a:t>
            </a:r>
            <a:r>
              <a:rPr lang="en-US" altLang="zh-TW" sz="2000" b="1" dirty="0" smtClean="0">
                <a:solidFill>
                  <a:schemeClr val="bg1"/>
                </a:solidFill>
              </a:rPr>
              <a:t>the correct orientation of GAS LINE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6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3" y="116632"/>
            <a:ext cx="2899201" cy="2174401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2987824" y="3717032"/>
            <a:ext cx="0" cy="1872208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87824" y="5589240"/>
            <a:ext cx="3528392" cy="7200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516216" y="3717032"/>
            <a:ext cx="0" cy="1944216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52020" y="5625244"/>
            <a:ext cx="0" cy="3960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91880" y="6037257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ALIGNMENT JIG Inserted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984214" y="692696"/>
            <a:ext cx="1080120" cy="0"/>
          </a:xfrm>
          <a:prstGeom prst="line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0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1547664" y="3212976"/>
            <a:ext cx="1872208" cy="0"/>
          </a:xfrm>
          <a:prstGeom prst="line">
            <a:avLst/>
          </a:prstGeom>
          <a:ln w="25400">
            <a:solidFill>
              <a:srgbClr val="FFFF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47664" y="4581128"/>
            <a:ext cx="864096" cy="0"/>
          </a:xfrm>
          <a:prstGeom prst="line">
            <a:avLst/>
          </a:prstGeom>
          <a:ln w="25400">
            <a:solidFill>
              <a:srgbClr val="FFFF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7664" y="2060848"/>
            <a:ext cx="0" cy="252028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8589" y="1227396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</a:rPr>
              <a:t>FILAMENT CLAMP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00092" y="112474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</a:rPr>
              <a:t>LOCK SCREWS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563888" y="3429000"/>
            <a:ext cx="0" cy="1800200"/>
          </a:xfrm>
          <a:prstGeom prst="line">
            <a:avLst/>
          </a:prstGeom>
          <a:ln w="254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72200" y="3429000"/>
            <a:ext cx="0" cy="1872208"/>
          </a:xfrm>
          <a:prstGeom prst="line">
            <a:avLst/>
          </a:prstGeom>
          <a:ln w="254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63888" y="5229200"/>
            <a:ext cx="2808312" cy="7200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7" idx="0"/>
          </p:cNvCxnSpPr>
          <p:nvPr/>
        </p:nvCxnSpPr>
        <p:spPr>
          <a:xfrm>
            <a:off x="4968044" y="5265204"/>
            <a:ext cx="0" cy="32403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91880" y="558924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Secure Tighten the CLAMP with Screws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6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7174"/>
            <a:ext cx="2555776" cy="1916832"/>
          </a:xfrm>
          <a:prstGeom prst="rect">
            <a:avLst/>
          </a:prstGeom>
          <a:ln w="50800" cap="sq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797152"/>
            <a:ext cx="2637926" cy="1978445"/>
          </a:xfrm>
          <a:prstGeom prst="rect">
            <a:avLst/>
          </a:prstGeom>
          <a:ln w="50800" cap="sq" cmpd="sng">
            <a:solidFill>
              <a:schemeClr val="tx1"/>
            </a:solidFill>
          </a:ln>
        </p:spPr>
      </p:pic>
      <p:cxnSp>
        <p:nvCxnSpPr>
          <p:cNvPr id="3" name="Straight Connector 2"/>
          <p:cNvCxnSpPr/>
          <p:nvPr/>
        </p:nvCxnSpPr>
        <p:spPr>
          <a:xfrm>
            <a:off x="2771800" y="980728"/>
            <a:ext cx="1656184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27984" y="980728"/>
            <a:ext cx="0" cy="101327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0160" y="2060848"/>
            <a:ext cx="189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</a:rPr>
              <a:t>Install Cover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19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6385" y="2967335"/>
            <a:ext cx="87312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TW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Source Housing and Electrode</a:t>
            </a:r>
            <a:endParaRPr lang="en-US" altLang="zh-TW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4" name="Picture 3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958320"/>
            <a:ext cx="8577831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8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5868338"/>
            <a:ext cx="266429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SOURCE HOUSING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" y="0"/>
            <a:ext cx="9157938" cy="6868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18864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SOURCE BUSHING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6176" y="515719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O-RING Slot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275856" y="450250"/>
            <a:ext cx="43204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07904" y="450250"/>
            <a:ext cx="0" cy="746502"/>
          </a:xfrm>
          <a:prstGeom prst="line">
            <a:avLst/>
          </a:prstGeom>
          <a:ln w="25400">
            <a:solidFill>
              <a:srgbClr val="FFFF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164288" y="4725144"/>
            <a:ext cx="0" cy="50405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573814" y="4725144"/>
            <a:ext cx="2590474" cy="0"/>
          </a:xfrm>
          <a:prstGeom prst="line">
            <a:avLst/>
          </a:prstGeom>
          <a:ln w="25400">
            <a:solidFill>
              <a:srgbClr val="FFFF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2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16632"/>
            <a:ext cx="2708176" cy="2031132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23528" y="5751285"/>
            <a:ext cx="187220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ELECTRODE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0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5576" y="76470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*Install the Cap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>
            <a:stCxn id="2" idx="3"/>
          </p:cNvCxnSpPr>
          <p:nvPr/>
        </p:nvCxnSpPr>
        <p:spPr>
          <a:xfrm>
            <a:off x="2987824" y="995536"/>
            <a:ext cx="7200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07904" y="995536"/>
            <a:ext cx="0" cy="561256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8304" y="20608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Insulator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>
          <a:xfrm flipH="1">
            <a:off x="6588224" y="2291681"/>
            <a:ext cx="720080" cy="7772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2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7584" y="476672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*Attach and secure the screws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03648" y="1307669"/>
            <a:ext cx="0" cy="11132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03648" y="2420888"/>
            <a:ext cx="1728192" cy="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2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275856" y="188640"/>
            <a:ext cx="3744416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020272" y="188640"/>
            <a:ext cx="0" cy="2376264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75856" y="188640"/>
            <a:ext cx="0" cy="43204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11760" y="58052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*Notice: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Accel. Rod Insert slot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139952" y="637389"/>
            <a:ext cx="1368152" cy="12961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Straight Connector 4"/>
          <p:cNvCxnSpPr>
            <a:stCxn id="2" idx="6"/>
          </p:cNvCxnSpPr>
          <p:nvPr/>
        </p:nvCxnSpPr>
        <p:spPr>
          <a:xfrm>
            <a:off x="5508104" y="1285461"/>
            <a:ext cx="115212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60232" y="979425"/>
            <a:ext cx="2699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Accel. Wire Rod insert here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7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6411" y="2967335"/>
            <a:ext cx="4791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TW" sz="5400" b="1" cap="none" spc="0" dirty="0" smtClean="0">
                <a:ln w="11430">
                  <a:solidFill>
                    <a:srgbClr val="FF0000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Alignment Tools</a:t>
            </a:r>
            <a:endParaRPr lang="en-US" altLang="zh-TW" sz="5400" b="1" cap="none" spc="0" dirty="0">
              <a:ln w="11430">
                <a:solidFill>
                  <a:srgbClr val="FF0000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3" name="Picture 2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5949280"/>
            <a:ext cx="857783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32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0232" y="5464388"/>
            <a:ext cx="241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Secure screws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>
          <a:xfrm flipV="1">
            <a:off x="7866112" y="4509120"/>
            <a:ext cx="0" cy="9552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68144" y="4509120"/>
            <a:ext cx="1997968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5536" y="4155757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Accel. Wire Rod insert here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699792" y="4571255"/>
            <a:ext cx="1728192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3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915816" y="620688"/>
            <a:ext cx="0" cy="108012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915816" y="620688"/>
            <a:ext cx="3312368" cy="7200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28184" y="692696"/>
            <a:ext cx="0" cy="64807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160" y="4869160"/>
            <a:ext cx="720080" cy="6480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Straight Connector 10"/>
          <p:cNvCxnSpPr>
            <a:stCxn id="9" idx="4"/>
          </p:cNvCxnSpPr>
          <p:nvPr/>
        </p:nvCxnSpPr>
        <p:spPr>
          <a:xfrm flipH="1">
            <a:off x="5796136" y="5517232"/>
            <a:ext cx="576064" cy="64807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932040" y="6165304"/>
            <a:ext cx="86409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51920" y="5861312"/>
            <a:ext cx="1080120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*Notice:   </a:t>
            </a:r>
            <a:r>
              <a:rPr lang="en-US" altLang="zh-TW" b="1" dirty="0" smtClean="0">
                <a:solidFill>
                  <a:schemeClr val="bg1"/>
                </a:solidFill>
              </a:rPr>
              <a:t>GAS LINE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8200" y="1331476"/>
            <a:ext cx="936104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Install..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520" y="2643071"/>
            <a:ext cx="1512168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*Notice:   </a:t>
            </a:r>
            <a:r>
              <a:rPr lang="en-US" altLang="zh-TW" b="1" dirty="0" smtClean="0">
                <a:solidFill>
                  <a:schemeClr val="bg1"/>
                </a:solidFill>
              </a:rPr>
              <a:t>ACCEL. WIRE ROD SLOT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8204" y="692696"/>
            <a:ext cx="64807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Here!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stCxn id="18" idx="3"/>
          </p:cNvCxnSpPr>
          <p:nvPr/>
        </p:nvCxnSpPr>
        <p:spPr>
          <a:xfrm flipV="1">
            <a:off x="1763688" y="2420888"/>
            <a:ext cx="792088" cy="683848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69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148064" y="3068960"/>
            <a:ext cx="1728192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76256" y="3068960"/>
            <a:ext cx="0" cy="1728192"/>
          </a:xfrm>
          <a:prstGeom prst="line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48164" y="4787997"/>
            <a:ext cx="1656184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</a:rPr>
              <a:t> GAS LINE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3131840" y="1628800"/>
            <a:ext cx="0" cy="1008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588224" y="1484784"/>
            <a:ext cx="0" cy="1008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5462" y="188640"/>
            <a:ext cx="2160240" cy="8309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Install the  Source Housing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2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35896" y="5661248"/>
            <a:ext cx="2736304" cy="8309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Secure some Screws on this area</a:t>
            </a:r>
            <a:r>
              <a:rPr lang="en-US" altLang="zh-TW" sz="2400" dirty="0" smtClean="0">
                <a:solidFill>
                  <a:schemeClr val="bg1"/>
                </a:solidFill>
              </a:rPr>
              <a:t>.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>
            <a:stCxn id="2" idx="0"/>
          </p:cNvCxnSpPr>
          <p:nvPr/>
        </p:nvCxnSpPr>
        <p:spPr>
          <a:xfrm flipV="1">
            <a:off x="5004048" y="4725144"/>
            <a:ext cx="0" cy="9361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91880" y="4725144"/>
            <a:ext cx="295232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491880" y="2996952"/>
            <a:ext cx="0" cy="1728192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444208" y="2996952"/>
            <a:ext cx="0" cy="1728192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404664"/>
            <a:ext cx="2304256" cy="13234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Conduct Alignment procedure between SOURCE HEAD and ELECTRODE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92080" y="5445224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EXTRACTION ALIGNMENT JIG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>
            <a:stCxn id="3" idx="0"/>
          </p:cNvCxnSpPr>
          <p:nvPr/>
        </p:nvCxnSpPr>
        <p:spPr>
          <a:xfrm flipV="1">
            <a:off x="6948264" y="2924944"/>
            <a:ext cx="0" cy="252028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292080" y="2924944"/>
            <a:ext cx="1656184" cy="0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19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707904" y="2996952"/>
            <a:ext cx="2160240" cy="1944216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9552" y="551723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Aligning between SOURCE HEAD and ELECTRODE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>
            <a:stCxn id="3" idx="0"/>
            <a:endCxn id="2" idx="3"/>
          </p:cNvCxnSpPr>
          <p:nvPr/>
        </p:nvCxnSpPr>
        <p:spPr>
          <a:xfrm flipV="1">
            <a:off x="2699792" y="4656444"/>
            <a:ext cx="1324472" cy="860788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36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6087829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</a:rPr>
              <a:t>Maintenance Done. Sign Name and Date.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958320"/>
            <a:ext cx="8577831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652520" y="2967335"/>
            <a:ext cx="1838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TW" sz="5400" b="1" dirty="0" smtClean="0">
                <a:ln w="11430">
                  <a:solidFill>
                    <a:srgbClr val="FF0000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-END-</a:t>
            </a:r>
            <a:endParaRPr lang="en-US" altLang="zh-TW" sz="5400" b="1" cap="none" spc="0" dirty="0">
              <a:ln w="11430">
                <a:solidFill>
                  <a:srgbClr val="FF0000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4655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877272"/>
            <a:ext cx="439248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 ARC CHAMBER ALIGNMENT JIGS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5733256"/>
            <a:ext cx="397049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 EXTRACTION ALIGNMENT JIG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9802" y="2967335"/>
            <a:ext cx="55444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TW" sz="5400" b="1" cap="none" spc="0" dirty="0" smtClean="0">
                <a:ln w="11430"/>
                <a:solidFill>
                  <a:srgbClr val="FF0000"/>
                </a:solidFill>
              </a:rPr>
              <a:t>Consumable Parts</a:t>
            </a:r>
            <a:endParaRPr lang="en-US" altLang="zh-TW" sz="5400" b="1" cap="none" spc="0" dirty="0">
              <a:ln w="11430"/>
              <a:solidFill>
                <a:srgbClr val="FF0000"/>
              </a:solidFill>
            </a:endParaRPr>
          </a:p>
        </p:txBody>
      </p:sp>
      <p:pic>
        <p:nvPicPr>
          <p:cNvPr id="5" name="Picture 4" descr="cid:image002.jpg@01D03BB2.D13D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5958320"/>
            <a:ext cx="85058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27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589240"/>
            <a:ext cx="252028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 FILAMENT 1.1mm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78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5705683"/>
            <a:ext cx="252028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EMISSIVE INSERT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0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1CFA8-8E3D-4AA8-9C34-C882F2E8FF57}"/>
</file>

<file path=customXml/itemProps2.xml><?xml version="1.0" encoding="utf-8"?>
<ds:datastoreItem xmlns:ds="http://schemas.openxmlformats.org/officeDocument/2006/customXml" ds:itemID="{2676CDD9-FD51-407E-8073-50FE974844E1}"/>
</file>

<file path=customXml/itemProps3.xml><?xml version="1.0" encoding="utf-8"?>
<ds:datastoreItem xmlns:ds="http://schemas.openxmlformats.org/officeDocument/2006/customXml" ds:itemID="{2807AEF1-037E-40BA-9913-ECDCD205F39C}"/>
</file>

<file path=docProps/app.xml><?xml version="1.0" encoding="utf-8"?>
<Properties xmlns="http://schemas.openxmlformats.org/officeDocument/2006/extended-properties" xmlns:vt="http://schemas.openxmlformats.org/officeDocument/2006/docPropsVTypes">
  <TotalTime>7952</TotalTime>
  <Words>232</Words>
  <Application>Microsoft Office PowerPoint</Application>
  <PresentationFormat>如螢幕大小 (4:3)</PresentationFormat>
  <Paragraphs>63</Paragraphs>
  <Slides>48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2" baseType="lpstr">
      <vt:lpstr>新細明體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S130 ASJj</dc:creator>
  <cp:lastModifiedBy>S220 THChiu</cp:lastModifiedBy>
  <cp:revision>91</cp:revision>
  <dcterms:created xsi:type="dcterms:W3CDTF">2017-03-06T00:10:33Z</dcterms:created>
  <dcterms:modified xsi:type="dcterms:W3CDTF">2017-03-30T23:38:36Z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0x01010100F52F8DF54FB9B24AA0E9BBDB30E5281B</vt:lpwstr>
  </property>
</Properties>
</file>